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file:///C:\Users\Techsi.vn\Desktop\c2-2020\KH-B&#224;i%20so&#7841;n%20c&#225;c%20th&#225;ng%202020-2021\th&#225;ng%2010%20GADT+%20NHAC\V.A%20&#8211;%20C&#225;i%20M&#361;i%20Beat.mp3" TargetMode="External"/><Relationship Id="rId7" Type="http://schemas.openxmlformats.org/officeDocument/2006/relationships/audio" Target="file:///C:\Users\Techsi.vn\Desktop\c2-2020\KH-B&#224;i%20so&#7841;n%20c&#225;c%20th&#225;ng%202020-2021\th&#225;ng%2010%20GADT+%20NHAC\V.A%20&#8211;%20C&#225;i%20M&#361;i%20Beat.mp3" TargetMode="External"/><Relationship Id="rId6" Type="http://schemas.openxmlformats.org/officeDocument/2006/relationships/image" Target="../media/image7.png"/><Relationship Id="rId5" Type="http://schemas.microsoft.com/office/2007/relationships/media" Target="file:///D:\Desktop\GADT-%20th&#225;ng%2010\V.A%20&#8211;%20C&#225;i%20M&#361;i%20Beat.mp3" TargetMode="External"/><Relationship Id="rId4" Type="http://schemas.openxmlformats.org/officeDocument/2006/relationships/audio" Target="file:///D:\Desktop\GADT-%20th&#225;ng%2010\V.A%20&#8211;%20C&#225;i%20M&#361;i%20Beat.mp3" TargetMode="External"/><Relationship Id="rId3" Type="http://schemas.openxmlformats.org/officeDocument/2006/relationships/image" Target="../media/image6.png"/><Relationship Id="rId2" Type="http://schemas.microsoft.com/office/2007/relationships/media" Target="file:///C:\Users\Techsi.vn\Desktop\c2-2020\KH-B&#224;i%20so&#7841;n%20c&#225;c%20th&#225;ng%202020-2021\th&#225;ng%2010%20GADT+%20NHAC\C&#193;I%20M&#360;I%20(H&#236;nh%20minh%20h&#7885;a%20theo%20l&#7901;i%20b&#224;i%20h&#225;t).mp4" TargetMode="External"/><Relationship Id="rId10" Type="http://schemas.openxmlformats.org/officeDocument/2006/relationships/slideLayout" Target="../slideLayouts/slideLayout2.xml"/><Relationship Id="rId1" Type="http://schemas.openxmlformats.org/officeDocument/2006/relationships/video" Target="file:///C:\Users\Techsi.vn\Desktop\c2-2020\KH-B&#224;i%20so&#7841;n%20c&#225;c%20th&#225;ng%202020-2021\th&#225;ng%2010%20GADT+%20NHAC\C&#193;I%20M&#360;I%20(H&#236;nh%20minh%20h&#7885;a%20theo%20l&#7901;i%20b&#224;i%20h&#225;t).mp4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media" Target="file:///C:\Users\Techsi.vn\Desktop\c2-2020\KH-B&#224;i%20so&#7841;n%20c&#225;c%20th&#225;ng%202020-2021\th&#225;ng%2010%20GADT+%20NHAC\N&#7855;m%20tay%20th&#226;n%20thi&#7871;t.mp3" TargetMode="External"/><Relationship Id="rId2" Type="http://schemas.openxmlformats.org/officeDocument/2006/relationships/audio" Target="file:///C:\Users\Techsi.vn\Desktop\c2-2020\KH-B&#224;i%20so&#7841;n%20c&#225;c%20th&#225;ng%202020-2021\th&#225;ng%2010%20GADT+%20NHAC\N&#7855;m%20tay%20th&#226;n%20thi&#7871;t.mp3" TargetMode="Externa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5" descr="Tải hình nền máy tính 3d đẹp miễn phí | Phong cảnh, Hình ảnh, Hình nề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Text Box 6"/>
          <p:cNvSpPr txBox="1"/>
          <p:nvPr/>
        </p:nvSpPr>
        <p:spPr>
          <a:xfrm>
            <a:off x="685800" y="353695"/>
            <a:ext cx="80772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charset="0"/>
                <a:cs typeface="Times New Roman" panose="02020603050405020304" charset="0"/>
              </a:rPr>
              <a:t>PHÒNG GD $ ĐT QUẬN LONG BIÊN</a:t>
            </a:r>
            <a:endParaRPr sz="2800" b="1" dirty="0">
              <a:solidFill>
                <a:srgbClr val="FF339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3399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NON GIANG BIÊN</a:t>
            </a:r>
            <a:endParaRPr sz="2800" b="1" dirty="0">
              <a:solidFill>
                <a:srgbClr val="FF339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endParaRPr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54" name="Text Box 7"/>
          <p:cNvSpPr txBox="1"/>
          <p:nvPr/>
        </p:nvSpPr>
        <p:spPr>
          <a:xfrm>
            <a:off x="2514600" y="3200400"/>
            <a:ext cx="4191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Đề tài: Dạy hát</a:t>
            </a:r>
            <a:r>
              <a:rPr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CÁI MŨI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NH: NẮM TAY THÂN THIẾT</a:t>
            </a:r>
            <a:endParaRPr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55" name="Text Box 8"/>
          <p:cNvSpPr txBox="1"/>
          <p:nvPr/>
        </p:nvSpPr>
        <p:spPr>
          <a:xfrm>
            <a:off x="2895600" y="5105400"/>
            <a:ext cx="50292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GIAO VIÊN: </a:t>
            </a:r>
            <a:r>
              <a:rPr 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Nguyễn Thị Nhung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71600" y="2168525"/>
            <a:ext cx="7026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LĨNH VỰC PHÁT TRIỂN THẨM MỸ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5" descr="Biển đẹp 10'x10 'CP Computer sơn Scenic Nhiếp Ảnh Background Photo Studio  Backdrop Zjz XLX 461|studio backdrop|photo studio backdropphotography  background - AliEx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6"/>
          <p:cNvSpPr txBox="1"/>
          <p:nvPr/>
        </p:nvSpPr>
        <p:spPr>
          <a:xfrm>
            <a:off x="2819400" y="25908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Arial" panose="020B0604020202020204" pitchFamily="34" charset="0"/>
              </a:rPr>
              <a:t>DẠY HÁT: CÁI MŨI</a:t>
            </a:r>
            <a:endParaRPr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V.A - Cái Mũi Be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48875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ÁI MŨI (Hình minh họa theo lời bài hát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275"/>
            <a:ext cx="9111615" cy="588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28800" y="-1066800"/>
            <a:ext cx="12725400" cy="899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7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4102" name="CÁI MŨI (Hình minh họa theo lời bài hát).mp4">
            <a:hlinkClick r:id="" action="ppaction://media"/>
          </p:cNvPr>
          <p:cNvPicPr>
            <a:picLocks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553200"/>
          </a:xfrm>
        </p:spPr>
      </p:pic>
      <p:pic>
        <p:nvPicPr>
          <p:cNvPr id="4105" name="V.A – Cái Mũi Beat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3048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V.A – Cái Mũi Beat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29400" y="5334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159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Biển đẹp 10'x10 'CP Computer sơn Scenic Nhiếp Ảnh Background Photo Studio  Backdrop Zjz XLX 461|studio backdrop|photo studio backdropphotography  background - AliEx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5"/>
          <p:cNvSpPr txBox="1"/>
          <p:nvPr/>
        </p:nvSpPr>
        <p:spPr>
          <a:xfrm>
            <a:off x="1447800" y="2667000"/>
            <a:ext cx="6553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Nghe hát: nắm tay thân thiết</a:t>
            </a:r>
            <a:endParaRPr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150" name="Nắm tay thân thiế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3810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5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805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On-screen Show (4:3)</PresentationFormat>
  <Paragraphs>16</Paragraphs>
  <Slides>6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Arial Unicode MS</vt:lpstr>
      <vt:lpstr>Calibri</vt:lpstr>
      <vt:lpstr>Arial Black</vt:lpstr>
      <vt:lpstr>Comic Sans MS</vt:lpstr>
      <vt:lpstr>Times New Roman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users - Windows 8</dc:creator>
  <cp:lastModifiedBy>mngiangbienc1 mngiangbienc1</cp:lastModifiedBy>
  <cp:revision>9</cp:revision>
  <dcterms:created xsi:type="dcterms:W3CDTF">2020-10-08T00:35:00Z</dcterms:created>
  <dcterms:modified xsi:type="dcterms:W3CDTF">2024-09-30T02:28:56Z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59F69AD4E70740BDA3FA1FFEF4B1FB4C_12</vt:lpwstr>
  </property>
  <property fmtid="{D5CDD505-2E9C-101B-9397-08002B2CF9AE}" pid="3" name="KSOProductBuildVer">
    <vt:lpwstr>1033-12.2.0.18283</vt:lpwstr>
  </property>
</Properties>
</file>